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7" r:id="rId5"/>
    <p:sldId id="269" r:id="rId6"/>
    <p:sldId id="260" r:id="rId7"/>
    <p:sldId id="270" r:id="rId8"/>
    <p:sldId id="261" r:id="rId9"/>
    <p:sldId id="271" r:id="rId10"/>
    <p:sldId id="262" r:id="rId11"/>
    <p:sldId id="263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57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8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0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5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64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03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6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5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0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1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7ABD0-CED4-4F64-801D-AC25BDB13BAD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952ED-C2C8-475C-BF96-832AD6FE1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2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745474" y="0"/>
            <a:ext cx="10931414" cy="1554480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 об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участии образовательного учреждения в международной программе «Эко-школы/Зеленый флаг»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образовательное учреждение 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№19 «»</a:t>
            </a:r>
            <a:r>
              <a:rPr lang="ru-RU" sz="1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Земляничка за 2021-2022 учебный год</a:t>
            </a:r>
            <a:endParaRPr lang="ru-RU" sz="1400" b="1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296" y="1600138"/>
            <a:ext cx="11265408" cy="10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1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экологического субботника 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«Очистим планету от мусора»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образовательной организации проведены мероприятия с детьми, как: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росмотр презентации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чистая планета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изготовлены  и распространены 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листовок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«Чистая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(законными представителями) организован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из бросового материала «Мы за чистую планету», а так же  субботник на территории образовательного учреждения и вокруг него.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1639" y="6102286"/>
            <a:ext cx="3261360" cy="402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и распространение   листовок  на тему «Чистая планета».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19" y="3341371"/>
            <a:ext cx="1724406" cy="2299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715321"/>
            <a:ext cx="1643539" cy="219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8909055" y="5349875"/>
            <a:ext cx="2384869" cy="402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из бросового материала «Мы за чистую планету»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0" y="3472054"/>
            <a:ext cx="3053921" cy="1717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5419878" y="4418654"/>
            <a:ext cx="2137029" cy="402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с участием родителей «Вместе веселее»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73909" y="4956563"/>
            <a:ext cx="2828969" cy="159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15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8812" y="177038"/>
            <a:ext cx="1030978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еждународного дня полярного медведя 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 организована познавательная деятельность  на тему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гостях у полярного медведя», развлечение «С днем рождения Умка».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2" y="1453896"/>
            <a:ext cx="3330855" cy="2233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923" y="2800620"/>
            <a:ext cx="3494153" cy="221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048" y="3870513"/>
            <a:ext cx="3264408" cy="237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744243" y="5779285"/>
            <a:ext cx="2703512" cy="3608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  «В гостях у полярного медведя»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8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6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999" y="124617"/>
            <a:ext cx="1172304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1600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Экологической акции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«Подарим книжке 2 жизнь -спасем одно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ребятами организованы п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ознавательная </a:t>
            </a: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«От деревца до книжки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мастерские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«Книжки-малышки для детей». А так же осуществлен сбор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макулатуры совместно с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%D0%9D%D0%B8%D0%BA%D0%BE%D0%BB%D0%B0%D0%B9 %D0%B8 %D0%9D%D0%B0%D0%B4%D0%B5%D0%B6%D0%B4%D0%B0\AppData\Local\Microsoft\Windows\INetCache\IE\G9T9ELA2\Screenshot_2022-03-31-20-25-35-99_7ce04c763914e01b61700c480fb34db2[1]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C:\Users\%D0%9D%D0%B8%D0%BA%D0%BE%D0%BB%D0%B0%D0%B9 %D0%B8 %D0%9D%D0%B0%D0%B4%D0%B5%D0%B6%D0%B4%D0%B0\AppData\Local\Microsoft\Windows\INetCache\IE\R4Q8IU6T\IMG-c85d4939e07404c28b76f668a8c398b3-V[1]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3" y="1622787"/>
            <a:ext cx="2362105" cy="3102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08" y="3277237"/>
            <a:ext cx="2263868" cy="289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22112" y="4952423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макулатуры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48" y="3173908"/>
            <a:ext cx="2306876" cy="294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16" y="1615647"/>
            <a:ext cx="2466952" cy="290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302736" y="4841489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</a:t>
            </a:r>
            <a:r>
              <a:rPr lang="ru-RU" sz="1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6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4679" y="291624"/>
            <a:ext cx="1054559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кошки в России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ребятами осуществлена презентация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научно-познавательных детских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любимая кошка», организована  Фотовыставка 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меня живет кошка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%D0%9D%D0%B8%D0%BA%D0%BE%D0%BB%D0%B0%D0%B9 %D0%B8 %D0%9D%D0%B0%D0%B4%D0%B5%D0%B6%D0%B4%D0%B0\AppData\Local\Microsoft\Windows\INetCache\IE\G9T9ELA2\Screenshot_2022-03-31-20-25-35-99_7ce04c763914e01b61700c480fb34db2[1]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C:\Users\%D0%9D%D0%B8%D0%BA%D0%BE%D0%BB%D0%B0%D0%B9 %D0%B8 %D0%9D%D0%B0%D0%B4%D0%B5%D0%B6%D0%B4%D0%B0\AppData\Local\Microsoft\Windows\INetCache\IE\R4Q8IU6T\IMG-c85d4939e07404c28b76f668a8c398b3-V[1]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6" y="1500077"/>
            <a:ext cx="3155483" cy="225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28" y="2388308"/>
            <a:ext cx="3388924" cy="2427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721" y="3835712"/>
            <a:ext cx="3401895" cy="2212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102987" y="3953355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проект «День кошек в России»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64976" y="6293410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«У меня живет кошка»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947" y="172065"/>
            <a:ext cx="10999165" cy="5996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дня Черного моря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проведена образовательная работа- познавательная беседа «Отдых на море»,   фотовыставка с участием родителей «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что я люблю Черное  море?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2" descr="C:\Users\%D0%9D%D0%B8%D0%BA%D0%BE%D0%BB%D0%B0%D0%B9 %D0%B8 %D0%9D%D0%B0%D0%B4%D0%B5%D0%B6%D0%B4%D0%B0\AppData\Local\Microsoft\Windows\INetCache\IE\R4Q8IU6T\Screenshot_2022-03-31-20-20-33-97_7ce04c763914e01b61700c480fb34db2[1]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40" y="4124355"/>
            <a:ext cx="3148404" cy="225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573" y="1179355"/>
            <a:ext cx="3505428" cy="2330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244" y="2707522"/>
            <a:ext cx="2816480" cy="224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8479600" y="3761504"/>
            <a:ext cx="2703512" cy="309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беседа «Отдых на Черном море»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33532" y="6475726"/>
            <a:ext cx="2703512" cy="272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«За что я люблю Черное море!?»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00728" y="5195145"/>
            <a:ext cx="2703512" cy="309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из личного опыта «Отдых 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Черном море»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3562" y="250951"/>
            <a:ext cx="1077157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Международного дня энергосбережения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ребятами организованы п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ознавательная деятельность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живую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планету!»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Изготовлены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из отработанных источников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питания, плакаты на тему,  распространены  листовки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живую планету»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77" y="1457936"/>
            <a:ext cx="2128861" cy="2449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83" y="3882649"/>
            <a:ext cx="1907433" cy="236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3" y="2199581"/>
            <a:ext cx="2114851" cy="269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4126035"/>
            <a:ext cx="1933674" cy="239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AutoShape 2" descr="C:\Users\%D0%9D%D0%B8%D0%BA%D0%BE%D0%BB%D0%B0%D0%B9 %D0%B8 %D0%9D%D0%B0%D0%B4%D0%B5%D0%B6%D0%B4%D0%B0\AppData\Local\Microsoft\Windows\INetCache\IE\R4Q8IU6T\Screenshot_2022-03-31-20-20-33-97_7ce04c763914e01b61700c480fb34db2[1]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70" y="1648221"/>
            <a:ext cx="2519015" cy="183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4637592" y="6440594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листовок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16244" y="4047530"/>
            <a:ext cx="2703512" cy="264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Поделка-победитель из отработанных источников питания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9470" y="3654426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плаката «Энергосбережение»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" descr="C:\Users\%D0%9D%D0%B8%D0%BA%D0%BE%D0%BB%D0%B0%D0%B9 %D0%B8 %D0%9D%D0%B0%D0%B4%D0%B5%D0%B6%D0%B4%D0%B0\AppData\Local\Microsoft\Windows\INetCache\IE\R4Q8IU6T\Screenshot_2022-03-31-20-20-33-97_7ce04c763914e01b61700c480fb34db2[1]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14400" y="213946"/>
            <a:ext cx="1109240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рамках </a:t>
            </a:r>
            <a:r>
              <a:rPr lang="ru-RU" sz="1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Синичкиного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дня -исконно русского праздника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дня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встречи зимующих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птиц, была проведена встреча с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работниками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МБУК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Стеклозаводской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библиотеки» на тему «Синицы озорницы и другие птицы», изготовлены детские аппликативные работы «Птички-синички».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9" y="1489148"/>
            <a:ext cx="2480888" cy="3186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46" y="1489148"/>
            <a:ext cx="2535856" cy="325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72" y="3334476"/>
            <a:ext cx="3185667" cy="2389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2278404" y="5069104"/>
            <a:ext cx="2703512" cy="3004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со </a:t>
            </a:r>
            <a:r>
              <a:rPr lang="ru-RU" sz="1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Стеклозаводской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библиотекой «Синичкин день»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392914" y="5958060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«Птички-синички»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" descr="C:\Users\%D0%9D%D0%B8%D0%BA%D0%BE%D0%BB%D0%B0%D0%B9 %D0%B8 %D0%9D%D0%B0%D0%B4%D0%B5%D0%B6%D0%B4%D0%B0\AppData\Local\Microsoft\Windows\INetCache\IE\R4Q8IU6T\Screenshot_2022-03-31-20-20-33-97_7ce04c763914e01b61700c480fb34db2[1]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60" y="1400504"/>
            <a:ext cx="2162040" cy="288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58" y="2547365"/>
            <a:ext cx="2161342" cy="2782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Прямоугольник 32"/>
          <p:cNvSpPr/>
          <p:nvPr/>
        </p:nvSpPr>
        <p:spPr>
          <a:xfrm>
            <a:off x="9762623" y="4761377"/>
            <a:ext cx="2222877" cy="2412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Птичьи столовые в детском саду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1" y="1604091"/>
            <a:ext cx="2213372" cy="305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82" y="1776218"/>
            <a:ext cx="2084296" cy="2878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11" y="3366727"/>
            <a:ext cx="2151793" cy="2769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Прямоугольник 36"/>
          <p:cNvSpPr/>
          <p:nvPr/>
        </p:nvSpPr>
        <p:spPr>
          <a:xfrm>
            <a:off x="2278381" y="6367417"/>
            <a:ext cx="2222877" cy="2412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для птиц руками детей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36348" y="349103"/>
            <a:ext cx="1093139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Экологической акции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Птичья столовая</a:t>
            </a:r>
            <a:r>
              <a:rPr lang="ru-RU" sz="1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 реализован п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«Наша забота о птицах зимой», изготовлены кормушки для птиц совместно с родителями «Птичьи столовые», подготовлены кормушки для птиц в  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Государственный заповедник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Керженский. 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386" y="243306"/>
            <a:ext cx="112646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еждународного дня добровольца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учреждении проведены акция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маленькие волонтеры или добрые дела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дошколят», игра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волонтером круто!»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443" y="2202587"/>
            <a:ext cx="3300687" cy="237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147" y="1589453"/>
            <a:ext cx="3396814" cy="212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488" y="4138527"/>
            <a:ext cx="3346955" cy="222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552732" y="3841319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«Быть волонтером круто!»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12030" y="4808537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«День волонтера»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49" y="2903913"/>
            <a:ext cx="2118464" cy="290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12922" y="383699"/>
            <a:ext cx="106085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акции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для елки дру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учреждении проведено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аспространение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листовок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губите елочку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«Давайте подумаем о елках». Изготовлены «Елочки своими руками!»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73" y="1963083"/>
            <a:ext cx="1981368" cy="264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93" y="1336355"/>
            <a:ext cx="2320173" cy="309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434305" y="5119084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листовок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76" y="2813211"/>
            <a:ext cx="3282940" cy="2462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1100723" y="5480036"/>
            <a:ext cx="2703512" cy="292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с родителями  работы детей «</a:t>
            </a:r>
            <a:r>
              <a:rPr lang="ru-R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Елочки своими руками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9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611" y="238016"/>
            <a:ext cx="1167473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ациональный  день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заповедников и национальных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парков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 организованы в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иртуальная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керженскому заповеднику,  создана картотека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«Обитатели Заповедных мест»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C:\Users\%D0%9D%D0%B8%D0%BA%D0%BE%D0%BB%D0%B0%D0%B9 %D0%B8 %D0%9D%D0%B0%D0%B4%D0%B5%D0%B6%D0%B4%D0%B0\Desktop\%D0%AD%D0%BA%D0%BE%D0%BB%D0%BE%D0%B3%D0%B8%D1%8F %D0%97%D0%B5%D0%BB%D0%B5%D0%BD%D1%8B%D0%B9 %D1%84%D0%BB%D0%B0%D0%B3\%D1%84%D1%82%D0%BE%D0%BE%D1%82%D1%87%D0%B5%D1%82\%D0%AF%D0%BD%D0%B2%D0%B0%D1%80%D1%8C\IMG_50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C:\Users\%D0%9D%D0%B8%D0%BA%D0%BE%D0%BB%D0%B0%D0%B9 %D0%B8 %D0%9D%D0%B0%D0%B4%D0%B5%D0%B6%D0%B4%D0%B0\Desktop\%D0%AD%D0%BA%D0%BE%D0%BB%D0%BE%D0%B3%D0%B8%D1%8F %D0%97%D0%B5%D0%BB%D0%B5%D0%BD%D1%8B%D0%B9 %D1%84%D0%BB%D0%B0%D0%B3\%D1%84%D1%82%D0%BE%D0%BE%D1%82%D1%87%D0%B5%D1%82\%D0%AF%D0%BD%D0%B2%D0%B0%D1%80%D1%8C\IMG_50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5" y="1312092"/>
            <a:ext cx="3194829" cy="2159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959" y="3654426"/>
            <a:ext cx="2924694" cy="2387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902" y="2097697"/>
            <a:ext cx="3418193" cy="2161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005580" y="3888329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по заповеднику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88141" y="6319544"/>
            <a:ext cx="2703512" cy="3079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картотеки «Обитатели заповедных мест»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0-07/1595718720_9-p-foni-dlya-prezentatsii-po-biologii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974" y="258507"/>
            <a:ext cx="111037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ень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осведомленности о пингвинах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ребят организованы познавательная деятельность «Пингвины интересные животные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осуществлена постановка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новогодней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с детьми «Новогоднее желание пингвина».</a:t>
            </a:r>
          </a:p>
        </p:txBody>
      </p:sp>
      <p:sp>
        <p:nvSpPr>
          <p:cNvPr id="5" name="AutoShape 2" descr="C:\Users\%D0%9D%D0%B8%D0%BA%D0%BE%D0%BB%D0%B0%D0%B9 %D0%B8 %D0%9D%D0%B0%D0%B4%D0%B5%D0%B6%D0%B4%D0%B0\Desktop\%D0%AD%D0%BA%D0%BE%D0%BB%D0%BE%D0%B3%D0%B8%D1%8F %D0%97%D0%B5%D0%BB%D0%B5%D0%BD%D1%8B%D0%B9 %D1%84%D0%BB%D0%B0%D0%B3\%D1%84%D1%82%D0%BE%D0%BE%D1%82%D1%87%D0%B5%D1%82\%D0%AF%D0%BD%D0%B2%D0%B0%D1%80%D1%8C\IMG_50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43" y="1886153"/>
            <a:ext cx="3615560" cy="218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81" y="2242121"/>
            <a:ext cx="2150283" cy="356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AutoShape 4" descr="C:\Users\%D0%9D%D0%B8%D0%BA%D0%BE%D0%BB%D0%B0%D0%B9 %D0%B8 %D0%9D%D0%B0%D0%B4%D0%B5%D0%B6%D0%B4%D0%B0\Desktop\%D0%AD%D0%BA%D0%BE%D0%BB%D0%BE%D0%B3%D0%B8%D1%8F %D0%97%D0%B5%D0%BB%D0%B5%D0%BD%D1%8B%D0%B9 %D1%84%D0%BB%D0%B0%D0%B3\%D1%84%D1%82%D0%BE%D0%BE%D1%82%D1%87%D0%B5%D1%82\%D0%AF%D0%BD%D0%B2%D0%B0%D1%80%D1%8C\IMG_50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544" y="3807851"/>
            <a:ext cx="3630167" cy="221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4628465" y="6387488"/>
            <a:ext cx="2703512" cy="221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</a:t>
            </a: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604</Words>
  <Application>Microsoft Office PowerPoint</Application>
  <PresentationFormat>Широкоэкранный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и Надежда</dc:creator>
  <cp:lastModifiedBy>Николай и Надежда</cp:lastModifiedBy>
  <cp:revision>42</cp:revision>
  <dcterms:created xsi:type="dcterms:W3CDTF">2022-03-30T12:16:23Z</dcterms:created>
  <dcterms:modified xsi:type="dcterms:W3CDTF">2022-04-12T13:21:37Z</dcterms:modified>
</cp:coreProperties>
</file>